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772400" cy="10058400"/>
  <p:notesSz cx="7010400" cy="9296400"/>
  <p:embeddedFontLst>
    <p:embeddedFont>
      <p:font typeface="Verdana" panose="020B0604030504040204" pitchFamily="34" charset="0"/>
      <p:regular r:id="rId7"/>
      <p:bold r:id="rId8"/>
      <p:italic r:id="rId9"/>
      <p:boldItalic r:id="rId10"/>
    </p:embeddedFont>
    <p:embeddedFont>
      <p:font typeface="Goudy Stout" panose="0202090407030B020401" pitchFamily="18" charset="0"/>
      <p:regular r:id="rId11"/>
    </p:embeddedFont>
    <p:embeddedFont>
      <p:font typeface="Comic Sans MS" panose="030F0702030302020204" pitchFamily="66" charset="0"/>
      <p:regular r:id="rId12"/>
      <p:bold r:id="rId13"/>
      <p:italic r:id="rId14"/>
      <p:boldItalic r:id="rId15"/>
    </p:embeddedFont>
    <p:embeddedFont>
      <p:font typeface="Dancing Script" panose="020B0604020202020204" charset="0"/>
      <p:regular r:id="rId16"/>
      <p:bold r:id="rId17"/>
    </p:embeddedFont>
    <p:embeddedFont>
      <p:font typeface="Cooper Black" panose="0208090404030B020404" pitchFamily="18" charset="0"/>
      <p:regular r:id="rId18"/>
    </p:embeddedFont>
    <p:embeddedFont>
      <p:font typeface="MS Reference Sans Serif" panose="020B0604030504040204" pitchFamily="34" charset="0"/>
      <p:regular r:id="rId19"/>
    </p:embeddedFont>
    <p:embeddedFont>
      <p:font typeface="Quicksand Light" panose="020B0604020202020204" charset="0"/>
      <p:regular r:id="rId20"/>
      <p:bold r:id="rId21"/>
    </p:embeddedFont>
    <p:embeddedFont>
      <p:font typeface="Lobster" panose="020B0604020202020204" charset="0"/>
      <p:regular r:id="rId22"/>
    </p:embeddedFont>
    <p:embeddedFont>
      <p:font typeface="Quicksand" panose="020B0604020202020204" charset="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58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5.fntdata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24" Type="http://schemas.openxmlformats.org/officeDocument/2006/relationships/font" Target="fonts/font18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23" Type="http://schemas.openxmlformats.org/officeDocument/2006/relationships/font" Target="fonts/font17.fntdata"/><Relationship Id="rId28" Type="http://schemas.openxmlformats.org/officeDocument/2006/relationships/tableStyles" Target="tableStyles.xml"/><Relationship Id="rId10" Type="http://schemas.openxmlformats.org/officeDocument/2006/relationships/font" Target="fonts/font4.fntdata"/><Relationship Id="rId19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font" Target="fonts/font1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39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39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39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6" name="Google Shape;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39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snedecor@ganadoisd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78575"/>
            <a:ext cx="7814400" cy="12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" sz="4800" dirty="0" smtClean="0">
                <a:latin typeface="Cooper Black" panose="0208090404030B020404" pitchFamily="18" charset="0"/>
                <a:ea typeface="Lobster"/>
                <a:cs typeface="Lobster"/>
                <a:sym typeface="Lobster"/>
              </a:rPr>
              <a:t>Counselor’s Corner</a:t>
            </a:r>
            <a:endParaRPr sz="4800" b="0" i="0" u="none" strike="noStrike" cap="none" dirty="0">
              <a:solidFill>
                <a:srgbClr val="000000"/>
              </a:solidFill>
              <a:latin typeface="Cooper Black" panose="0208090404030B020404" pitchFamily="18" charset="0"/>
              <a:ea typeface="Lobster"/>
              <a:cs typeface="Lobster"/>
              <a:sym typeface="Lobster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35275" y="1508600"/>
            <a:ext cx="3464400" cy="2888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000" b="1" dirty="0" smtClean="0">
                <a:latin typeface="Quicksand Light" panose="020B0604020202020204" charset="0"/>
                <a:ea typeface="Dancing Script"/>
                <a:cs typeface="Dancing Script"/>
                <a:sym typeface="Dancing Script"/>
              </a:rPr>
              <a:t>April</a:t>
            </a:r>
            <a:r>
              <a:rPr lang="en" sz="2000" b="1" dirty="0" smtClean="0">
                <a:latin typeface="Quicksand Light" panose="020B0604020202020204" charset="0"/>
                <a:ea typeface="Dancing Script"/>
                <a:cs typeface="Dancing Script"/>
                <a:sym typeface="Dancing Script"/>
              </a:rPr>
              <a:t> </a:t>
            </a:r>
            <a:r>
              <a:rPr lang="en" sz="2000" b="1" dirty="0" smtClean="0">
                <a:latin typeface="Quicksand Light" panose="020B0604020202020204" charset="0"/>
                <a:ea typeface="Dancing Script"/>
                <a:cs typeface="Dancing Script"/>
                <a:sym typeface="Dancing Script"/>
              </a:rPr>
              <a:t>Character Trait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000" b="1" dirty="0" smtClean="0">
                <a:latin typeface="Quicksand Light" panose="020B0604020202020204" charset="0"/>
                <a:ea typeface="Dancing Script"/>
                <a:cs typeface="Dancing Script"/>
                <a:sym typeface="Dancing Script"/>
              </a:rPr>
              <a:t>Honesty</a:t>
            </a:r>
            <a:endParaRPr sz="2000" b="1" i="0" u="none" strike="noStrike" cap="none" dirty="0">
              <a:solidFill>
                <a:srgbClr val="000000"/>
              </a:solidFill>
              <a:latin typeface="Quicksand Light" panose="020B0604020202020204" charset="0"/>
              <a:ea typeface="Dancing Script"/>
              <a:cs typeface="Dancing Script"/>
              <a:sym typeface="Dancing Scrip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Quicksand Light"/>
                <a:ea typeface="Quicksand Light"/>
                <a:cs typeface="Quicksand Light"/>
                <a:sym typeface="Quicksand Light"/>
              </a:rPr>
              <a:t>Be truthful in what you say and do</a:t>
            </a:r>
            <a:endParaRPr lang="en-US" sz="2000" dirty="0" smtClean="0"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sz="1600" dirty="0"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Quicksand Light"/>
                <a:ea typeface="Quicksand Light"/>
                <a:cs typeface="Quicksand Light"/>
                <a:sym typeface="Quicksand Light"/>
              </a:rPr>
              <a:t>Honesty builds great friendships/relationships</a:t>
            </a:r>
            <a:endParaRPr lang="en-US" sz="1800" dirty="0" smtClean="0"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endParaRPr lang="en-US" sz="1600" dirty="0" smtClean="0"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lang="en-US" sz="1600" dirty="0" smtClean="0"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981075" y="1508725"/>
            <a:ext cx="3464400" cy="3520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Did you know?</a:t>
            </a:r>
          </a:p>
          <a:p>
            <a:pPr algn="ctr"/>
            <a:endParaRPr lang="en-US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dirty="0"/>
              <a:t>Can you confidently say you're telling the truth all the time? </a:t>
            </a:r>
            <a:r>
              <a:rPr lang="en-US" dirty="0" smtClean="0"/>
              <a:t>One poll </a:t>
            </a:r>
            <a:r>
              <a:rPr lang="en-US" dirty="0"/>
              <a:t>surveyed 2,000 people and revealed that Americans lie four times a day. Even though we lie for various reasons, honesty is still a valuable virtue we should continue to apply every day. Whether building a healthy relationship, being true to oneself, aiming for success, or spreading the truth online, we should involve honesty in everything we do.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981075" y="5199375"/>
            <a:ext cx="3464400" cy="46011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b="0" i="0" u="none" strike="noStrike" cap="none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Contact Information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i="0" u="none" strike="noStrike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Phone Number: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i="0" u="none" strike="noStrike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 </a:t>
            </a:r>
            <a:r>
              <a:rPr lang="en-US" sz="1800" i="0" u="none" strike="noStrike" cap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361-771-4354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i="0" u="none" strike="noStrike" cap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E-Mail: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  <a:hlinkClick r:id="rId3"/>
              </a:rPr>
              <a:t>lsnedecor@ganadoisd.net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i="0" u="none" strike="noStrike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Office Hours: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i="0" u="none" strike="noStrike" cap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Monday – Friday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i="0" u="none" strike="noStrike" cap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7:30 – 3:30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1800" i="0" u="none" strike="noStrike" cap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Quicksand Light"/>
                <a:sym typeface="Quicksand Light"/>
              </a:rPr>
              <a:t>Please feel free to contact me if needed</a:t>
            </a:r>
            <a:endParaRPr sz="1800" i="0" u="none" strike="noStrike" cap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Quicksand Light"/>
              <a:sym typeface="Quicksand Ligh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29950" y="841650"/>
            <a:ext cx="6796500" cy="5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dirty="0" smtClean="0">
                <a:latin typeface="Quicksand Light"/>
                <a:ea typeface="Quicksand Light"/>
                <a:cs typeface="Quicksand Light"/>
                <a:sym typeface="Quicksand Light"/>
              </a:rPr>
              <a:t>2023-2024 </a:t>
            </a:r>
            <a:r>
              <a:rPr lang="en" sz="1800" dirty="0">
                <a:latin typeface="Quicksand Light"/>
                <a:ea typeface="Quicksand Light"/>
                <a:cs typeface="Quicksand Light"/>
                <a:sym typeface="Quicksand Light"/>
              </a:rPr>
              <a:t>◈ </a:t>
            </a:r>
            <a:r>
              <a:rPr lang="en" sz="2400" dirty="0" smtClean="0">
                <a:latin typeface="Quicksand Light"/>
                <a:ea typeface="Quicksand Light"/>
                <a:cs typeface="Quicksand Light"/>
                <a:sym typeface="Quicksand Light"/>
              </a:rPr>
              <a:t>Ms. Snedecor</a:t>
            </a:r>
            <a:r>
              <a:rPr lang="en" sz="1800" dirty="0" smtClean="0">
                <a:latin typeface="Quicksand Light"/>
                <a:ea typeface="Quicksand Light"/>
                <a:cs typeface="Quicksand Light"/>
                <a:sym typeface="Quicksand Light"/>
              </a:rPr>
              <a:t> </a:t>
            </a:r>
            <a:r>
              <a:rPr lang="en" sz="1800" dirty="0">
                <a:latin typeface="Quicksand Light"/>
                <a:ea typeface="Quicksand Light"/>
                <a:cs typeface="Quicksand Light"/>
                <a:sym typeface="Quicksand Light"/>
              </a:rPr>
              <a:t>◈</a:t>
            </a:r>
            <a:r>
              <a:rPr lang="en" sz="2400" dirty="0">
                <a:latin typeface="Quicksand Light"/>
                <a:ea typeface="Quicksand Light"/>
                <a:cs typeface="Quicksand Light"/>
                <a:sym typeface="Quicksand Light"/>
              </a:rPr>
              <a:t> </a:t>
            </a:r>
            <a:r>
              <a:rPr lang="en" sz="2400" dirty="0" smtClean="0">
                <a:latin typeface="Quicksand Light"/>
                <a:ea typeface="Quicksand Light"/>
                <a:cs typeface="Quicksand Light"/>
                <a:sym typeface="Quicksand Light"/>
              </a:rPr>
              <a:t>GES</a:t>
            </a:r>
            <a:endParaRPr sz="2400" dirty="0"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dirty="0">
              <a:latin typeface="Quicksand Light"/>
              <a:ea typeface="Quicksand Light"/>
              <a:cs typeface="Quicksand Light"/>
              <a:sym typeface="Quicksand 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35275" y="5936475"/>
            <a:ext cx="3464400" cy="38640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lang="en-US" sz="1600" b="1" dirty="0">
              <a:latin typeface="MS Reference Sans Serif" panose="020B0604030504040204" pitchFamily="34" charset="0"/>
              <a:ea typeface="Quicksand Light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oudy Stout" panose="0202090407030B020401" pitchFamily="18" charset="0"/>
                <a:ea typeface="Quicksand Light"/>
                <a:cs typeface="Quicksand Light"/>
                <a:sym typeface="Quicksand Light"/>
              </a:rPr>
              <a:t>How Do We Change The World?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  <a:latin typeface="Goudy Stout" panose="0202090407030B020401" pitchFamily="18" charset="0"/>
              <a:ea typeface="Quicksand Light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oudy Stout" panose="0202090407030B020401" pitchFamily="18" charset="0"/>
                <a:ea typeface="Quicksand Light"/>
                <a:cs typeface="Quicksand Light"/>
                <a:sym typeface="Quicksand Light"/>
              </a:rPr>
              <a:t>One Random act of kindness at a Time!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  <a:latin typeface="Goudy Stout" panose="0202090407030B020401" pitchFamily="18" charset="0"/>
              <a:ea typeface="Quicksand Light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Quicksand Light"/>
                <a:cs typeface="Quicksand Light"/>
                <a:sym typeface="Quicksand Light"/>
              </a:rPr>
              <a:t>Morgan Freeman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28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MS Reference Sans Serif" panose="020B0604030504040204" pitchFamily="34" charset="0"/>
              <a:ea typeface="Quicksand Light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b="1" dirty="0">
              <a:latin typeface="MS Reference Sans Serif" panose="020B0604030504040204" pitchFamily="34" charset="0"/>
              <a:ea typeface="Quicksand Light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1800" b="1" dirty="0" smtClean="0">
              <a:latin typeface="MS Reference Sans Serif" panose="020B0604030504040204" pitchFamily="34" charset="0"/>
              <a:ea typeface="Quicksand Light"/>
              <a:cs typeface="Quicksand Light"/>
              <a:sym typeface="Quicksand Light"/>
            </a:endParaRPr>
          </a:p>
          <a:p>
            <a:pPr lvl="0">
              <a:buSzPts val="2400"/>
            </a:pPr>
            <a:endParaRPr lang="en-US" sz="1600" i="0" u="none" strike="noStrike" cap="none" dirty="0">
              <a:solidFill>
                <a:srgbClr val="000000"/>
              </a:solidFill>
              <a:latin typeface="MS Reference Sans Serif" panose="020B0604030504040204" pitchFamily="34" charset="0"/>
              <a:ea typeface="Quicksand Light"/>
              <a:cs typeface="Quicksand Light"/>
              <a:sym typeface="Quicksand Light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endParaRPr lang="en-US" sz="1800" i="0" u="none" strike="noStrike" cap="none" dirty="0" smtClean="0">
              <a:solidFill>
                <a:srgbClr val="000000"/>
              </a:solidFill>
              <a:latin typeface="MS Reference Sans Serif" panose="020B0604030504040204" pitchFamily="34" charset="0"/>
              <a:ea typeface="Quicksand Light"/>
              <a:cs typeface="Quicksand Light"/>
              <a:sym typeface="Quicksand Light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endParaRPr sz="1800" b="1" i="0" u="none" strike="noStrike" cap="none" dirty="0">
              <a:solidFill>
                <a:srgbClr val="000000"/>
              </a:solidFill>
              <a:latin typeface="MS Reference Sans Serif" panose="020B0604030504040204" pitchFamily="34" charset="0"/>
              <a:ea typeface="Quicksand Light"/>
              <a:cs typeface="Quicksand Light"/>
              <a:sym typeface="Quicksand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Quicksand Light"/>
              <a:ea typeface="Quicksand Light"/>
              <a:cs typeface="Quicksand Light"/>
              <a:sym typeface="Quicksand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 dirty="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9335" y="4397300"/>
            <a:ext cx="3470340" cy="1409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November Character Trait - Honesty | Viborg-Hurley School Distric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55" y="4397299"/>
            <a:ext cx="30353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/>
        </p:nvSpPr>
        <p:spPr>
          <a:xfrm>
            <a:off x="-21000" y="0"/>
            <a:ext cx="7814400" cy="12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dirty="0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025" y="5990361"/>
            <a:ext cx="3495675" cy="330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153</Words>
  <Application>Microsoft Office PowerPoint</Application>
  <PresentationFormat>Custom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Verdana</vt:lpstr>
      <vt:lpstr>Goudy Stout</vt:lpstr>
      <vt:lpstr>Wingdings</vt:lpstr>
      <vt:lpstr>Arial</vt:lpstr>
      <vt:lpstr>Comic Sans MS</vt:lpstr>
      <vt:lpstr>Dancing Script</vt:lpstr>
      <vt:lpstr>Cooper Black</vt:lpstr>
      <vt:lpstr>MS Reference Sans Serif</vt:lpstr>
      <vt:lpstr>Quicksand Light</vt:lpstr>
      <vt:lpstr>Lobster</vt:lpstr>
      <vt:lpstr>Quicksand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LaFawn Snedecor</dc:creator>
  <cp:lastModifiedBy>LaFawn Snedecor</cp:lastModifiedBy>
  <cp:revision>23</cp:revision>
  <cp:lastPrinted>2023-11-27T17:47:00Z</cp:lastPrinted>
  <dcterms:modified xsi:type="dcterms:W3CDTF">2024-03-21T13:53:55Z</dcterms:modified>
</cp:coreProperties>
</file>